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0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6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5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9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2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5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13C8-2571-4E26-91CE-39C48A3E00A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833B-2A66-49F7-B594-510E77594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7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2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9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5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1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842000" y="1759776"/>
            <a:ext cx="3302000" cy="834887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9927" y="189229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5800" y="2594663"/>
            <a:ext cx="4648200" cy="834887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464" y="2683829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ВНИМАНИЕ!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846995"/>
            <a:ext cx="415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Наталья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Чурсина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уководитель Центра кластерного развития</a:t>
            </a:r>
          </a:p>
          <a:p>
            <a:pPr algn="r"/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ОАО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 «Кузбасский Технопарк»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1472" y="4755339"/>
            <a:ext cx="280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n.chursina@technopark42.ru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2722" y="5328737"/>
            <a:ext cx="280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+7 384 277 88 90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5837" y="5897824"/>
            <a:ext cx="280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+7 923 487 41 97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940904"/>
            <a:ext cx="477078" cy="834887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775791"/>
            <a:ext cx="477078" cy="834887"/>
          </a:xfrm>
          <a:prstGeom prst="rect">
            <a:avLst/>
          </a:prstGeom>
          <a:solidFill>
            <a:srgbClr val="79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445565"/>
            <a:ext cx="477078" cy="834887"/>
          </a:xfrm>
          <a:prstGeom prst="rect">
            <a:avLst/>
          </a:prstGeom>
          <a:solidFill>
            <a:srgbClr val="90B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280452"/>
            <a:ext cx="477078" cy="834887"/>
          </a:xfrm>
          <a:prstGeom prst="rect">
            <a:avLst/>
          </a:prstGeom>
          <a:solidFill>
            <a:srgbClr val="F5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115339"/>
            <a:ext cx="477078" cy="834887"/>
          </a:xfrm>
          <a:prstGeom prst="rect">
            <a:avLst/>
          </a:prstGeom>
          <a:solidFill>
            <a:srgbClr val="A2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610678"/>
            <a:ext cx="477078" cy="834887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95" y="5273790"/>
            <a:ext cx="352970" cy="3529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71" y="4663777"/>
            <a:ext cx="460430" cy="4326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01" y="5806194"/>
            <a:ext cx="277358" cy="4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7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13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29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Open Sans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2015-09-17T03:35:24Z</dcterms:created>
  <dcterms:modified xsi:type="dcterms:W3CDTF">2015-09-17T10:03:40Z</dcterms:modified>
</cp:coreProperties>
</file>